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3" r:id="rId4"/>
    <p:sldId id="264" r:id="rId5"/>
    <p:sldId id="260" r:id="rId6"/>
    <p:sldId id="261" r:id="rId7"/>
    <p:sldId id="266" r:id="rId8"/>
    <p:sldId id="262" r:id="rId9"/>
    <p:sldId id="265" r:id="rId10"/>
    <p:sldId id="271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31D"/>
    <a:srgbClr val="FFFF99"/>
    <a:srgbClr val="B79919"/>
    <a:srgbClr val="CB0006"/>
    <a:srgbClr val="FF5050"/>
    <a:srgbClr val="FF6600"/>
    <a:srgbClr val="4567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20" autoAdjust="0"/>
  </p:normalViewPr>
  <p:slideViewPr>
    <p:cSldViewPr showGuides="1">
      <p:cViewPr varScale="1">
        <p:scale>
          <a:sx n="77" d="100"/>
          <a:sy n="77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1F5422-4327-4DD8-BF06-CDC5432018F3}" type="datetimeFigureOut">
              <a:rPr lang="hu-HU"/>
              <a:pPr>
                <a:defRPr/>
              </a:pPr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820D47-F12E-4F21-B8AB-1E707A1FB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7C6A-86A4-4C7E-859F-686ED26027E5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43CE-B262-44F1-B639-A606A64229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6944-D890-4517-9262-17B3B035FCD1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F751-2D67-4FDE-8392-06315ADD9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913D-91C5-4A1F-AA71-A0AA3378FF36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2862-774C-4FA3-8BB9-301F65AFF1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BA65-8D85-4F5F-B2B0-D5B7789883A2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7606-6DBA-4E9D-A195-D2069AFB74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53EF-AC4B-4A5C-AB08-B693D8EBB8CE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22A9-AEC3-4806-BCF0-B7E295E9C2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6C36-BC97-449F-91F9-E3530E4040C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A70A-DCDA-4B03-85D2-D2F092DE14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AF83-2A77-4F22-AAF8-0D7AAF6D206C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779-E6B3-45A0-A834-9FA76DC319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EFA6-7EAE-4D03-B577-76C3C62DAE2A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5143-5D90-4E91-B30B-26B39E8B11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F4B1-D923-4023-BDEE-C869CCDE375A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A8DE-34A5-4CDA-82D7-E23E49E7EE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C6A4-B3BD-4DE0-A988-0185DEAD4179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41E1-E4B7-4217-A076-32455A91E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DAB8-66A7-4E9A-A3DD-B46ECF852DA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2951-B5AF-4803-9E82-75C3136BFA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CB0006"/>
            </a:gs>
            <a:gs pos="34000">
              <a:srgbClr val="B7991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C846B-0C8B-4460-B772-05D6A64E3724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C9537-0D18-45CB-95B2-DD2A9AE306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2F2F2"/>
          </a:solidFill>
          <a:latin typeface="Georg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F2F2"/>
          </a:solidFill>
          <a:latin typeface="Georg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F2F2"/>
          </a:solidFill>
          <a:latin typeface="Georg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F2F2"/>
          </a:solidFill>
          <a:latin typeface="Georg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Georg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orna\Halhatatlanok2015\SupolaZoltan\CharlieChaplin_CircusMusic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rna\Halhatatlanok2015\SupolaZoltan\O%20%20by%20Cirque%20du%20Soleil%20-%20Official%20Trailer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rna\Halhatatlanok2015\SupolaZoltan\supola_korlat01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rna\Halhatatlanok2015\SupolaZoltan\SUPOLA_1994nyujto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lcím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296144"/>
          </a:xfrm>
        </p:spPr>
        <p:txBody>
          <a:bodyPr/>
          <a:lstStyle/>
          <a:p>
            <a:r>
              <a:rPr lang="hu-HU" sz="3600" dirty="0" smtClean="0"/>
              <a:t>(1970 – )</a:t>
            </a:r>
            <a:br>
              <a:rPr lang="hu-HU" sz="3600" dirty="0" smtClean="0"/>
            </a:br>
            <a:r>
              <a:rPr lang="hu-HU" sz="3600" dirty="0" smtClean="0"/>
              <a:t>Európa-bajnok,</a:t>
            </a:r>
            <a:br>
              <a:rPr lang="hu-HU" sz="3600" dirty="0" smtClean="0"/>
            </a:br>
            <a:r>
              <a:rPr lang="hu-HU" sz="3600" dirty="0" smtClean="0"/>
              <a:t>világbajnoki ezüstérmes tornász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0" y="4462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Georgia" pitchFamily="18" charset="0"/>
              </a:rPr>
              <a:t>2015-ben a </a:t>
            </a:r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Magyar Tornasport</a:t>
            </a:r>
            <a:br>
              <a:rPr lang="hu-HU" sz="3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Halhatatlanjainak Klubjába került</a:t>
            </a:r>
            <a:br>
              <a:rPr lang="hu-HU" sz="3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Georgia" pitchFamily="18" charset="0"/>
              </a:rPr>
              <a:t>versenyző kategóriában</a:t>
            </a:r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7" name="Téglalap 6"/>
          <p:cNvSpPr/>
          <p:nvPr/>
        </p:nvSpPr>
        <p:spPr>
          <a:xfrm>
            <a:off x="1023595" y="4193212"/>
            <a:ext cx="709681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SUPOLA ZOLTÁN</a:t>
            </a:r>
            <a:endParaRPr lang="hu-H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8" name="Kép 7" descr="supola_port01.jpg"/>
          <p:cNvPicPr>
            <a:picLocks noChangeAspect="1"/>
          </p:cNvPicPr>
          <p:nvPr/>
        </p:nvPicPr>
        <p:blipFill>
          <a:blip r:embed="rId3" cstate="print"/>
          <a:srcRect b="13167"/>
          <a:stretch>
            <a:fillRect/>
          </a:stretch>
        </p:blipFill>
        <p:spPr>
          <a:xfrm>
            <a:off x="3113690" y="1772816"/>
            <a:ext cx="2758658" cy="2520000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harlieChaplin_CircusMusi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31840" y="692696"/>
            <a:ext cx="6012160" cy="2520280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Supola</a:t>
            </a:r>
            <a:r>
              <a:rPr lang="hu-HU" dirty="0" smtClean="0"/>
              <a:t> Zolit egy céltudatos, racionális, gondolkodó tornászként ismertem meg. Ő állandóan nyerni akart, amiért mindent meg is tett.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88640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Dr. Vigh László véleménye:</a:t>
            </a:r>
          </a:p>
          <a:p>
            <a:endParaRPr lang="hu-HU" dirty="0"/>
          </a:p>
        </p:txBody>
      </p:sp>
      <p:pic>
        <p:nvPicPr>
          <p:cNvPr id="4" name="Kép 3" descr="vigh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2304256" cy="1728192"/>
          </a:xfrm>
          <a:prstGeom prst="round2DiagRect">
            <a:avLst/>
          </a:prstGeom>
          <a:ln w="38100" cap="sq">
            <a:solidFill>
              <a:srgbClr val="D7B3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sup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429000"/>
            <a:ext cx="3600400" cy="2038084"/>
          </a:xfrm>
          <a:prstGeom prst="round2DiagRect">
            <a:avLst/>
          </a:prstGeom>
          <a:ln w="38100" cap="sq">
            <a:solidFill>
              <a:srgbClr val="D7B3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179512" y="3212976"/>
            <a:ext cx="65882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Önállóan is maximális </a:t>
            </a:r>
            <a:b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</a:b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akarattal dolgozott.</a:t>
            </a:r>
            <a:b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</a:b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Ragyogó összetett tornász</a:t>
            </a:r>
            <a:b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</a:b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volt, minden szeren a világ élvonalába tartozott.</a:t>
            </a:r>
          </a:p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Végig hűséges maradt Clubjához!”</a:t>
            </a:r>
          </a:p>
          <a:p>
            <a:endParaRPr lang="hu-HU" dirty="0"/>
          </a:p>
        </p:txBody>
      </p:sp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2088232"/>
          </a:xfrm>
        </p:spPr>
        <p:txBody>
          <a:bodyPr/>
          <a:lstStyle/>
          <a:p>
            <a:r>
              <a:rPr lang="hu-HU" dirty="0" smtClean="0"/>
              <a:t>1995-ben győz a </a:t>
            </a:r>
            <a:r>
              <a:rPr lang="hu-HU" dirty="0" err="1" smtClean="0"/>
              <a:t>Fukuokában</a:t>
            </a:r>
            <a:r>
              <a:rPr lang="hu-HU" dirty="0" smtClean="0"/>
              <a:t> rendezett főiskolás világbajnokság </a:t>
            </a:r>
            <a:r>
              <a:rPr lang="hu-HU" dirty="0" err="1" smtClean="0"/>
              <a:t>lólengés</a:t>
            </a:r>
            <a:r>
              <a:rPr lang="hu-HU" dirty="0" smtClean="0"/>
              <a:t> döntőjében és ötödik nyújtón. Több korábbi világbajnoki érmes versenyzőt utasít maga mögé.</a:t>
            </a:r>
            <a:br>
              <a:rPr lang="hu-HU" dirty="0" smtClean="0"/>
            </a:br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323528" y="2420888"/>
            <a:ext cx="7373152" cy="3904906"/>
            <a:chOff x="323528" y="2420888"/>
            <a:chExt cx="7373152" cy="3904906"/>
          </a:xfrm>
        </p:grpSpPr>
        <p:pic>
          <p:nvPicPr>
            <p:cNvPr id="4" name="Kép 3" descr="000000920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23528" y="4221088"/>
              <a:ext cx="3024336" cy="2104706"/>
            </a:xfrm>
            <a:prstGeom prst="round2Diag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Kép 2" descr="supola_loleng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771800" y="2420888"/>
              <a:ext cx="4924880" cy="3456384"/>
            </a:xfrm>
            <a:prstGeom prst="round2DiagRect">
              <a:avLst/>
            </a:prstGeom>
            <a:ln w="38100">
              <a:solidFill>
                <a:srgbClr val="FFFF99"/>
              </a:solidFill>
            </a:ln>
          </p:spPr>
        </p:pic>
      </p:grpSp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1800200"/>
          </a:xfrm>
        </p:spPr>
        <p:txBody>
          <a:bodyPr/>
          <a:lstStyle/>
          <a:p>
            <a:r>
              <a:rPr lang="hu-HU" dirty="0" smtClean="0"/>
              <a:t>2000-ben, a Sydney olimpia után, a többszörös olimpiai pontszerző, világbajnoki helyezett és Európa-bajnok visszavonult a versenyzéstől. </a:t>
            </a:r>
          </a:p>
          <a:p>
            <a:endParaRPr lang="hu-HU" dirty="0"/>
          </a:p>
        </p:txBody>
      </p:sp>
      <p:pic>
        <p:nvPicPr>
          <p:cNvPr id="3" name="Kép 2" descr="010930_kezi_b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267779" cy="2378943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011005_supi_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12976"/>
            <a:ext cx="3416679" cy="2542009"/>
          </a:xfrm>
          <a:prstGeom prst="round2DiagRect">
            <a:avLst/>
          </a:prstGeom>
          <a:ln w="38100">
            <a:solidFill>
              <a:srgbClr val="FFFF99"/>
            </a:solidFill>
          </a:ln>
        </p:spPr>
      </p:pic>
      <p:pic>
        <p:nvPicPr>
          <p:cNvPr id="5" name="Kép 4" descr="0000012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348880"/>
            <a:ext cx="3419872" cy="2461622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0" y="573615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Városa és egyesülete nagy szeretettel búcsúztatta a kiváló sportembert.</a:t>
            </a:r>
          </a:p>
        </p:txBody>
      </p:sp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25760" y="3429000"/>
            <a:ext cx="8892480" cy="3096343"/>
          </a:xfrm>
        </p:spPr>
        <p:txBody>
          <a:bodyPr/>
          <a:lstStyle/>
          <a:p>
            <a:r>
              <a:rPr lang="hu-HU" dirty="0" smtClean="0"/>
              <a:t>A versenyzést abbahagyta, de a tornától teljesen nem szakadt el. Élete nagy lehetősége akkor jött el, mikor meglátta tornázni a </a:t>
            </a:r>
            <a:r>
              <a:rPr lang="hu-HU" dirty="0" err="1" smtClean="0"/>
              <a:t>Cirque</a:t>
            </a:r>
            <a:r>
              <a:rPr lang="hu-HU" dirty="0" smtClean="0"/>
              <a:t> de </a:t>
            </a:r>
            <a:r>
              <a:rPr lang="hu-HU" dirty="0" err="1" smtClean="0"/>
              <a:t>Soleil</a:t>
            </a:r>
            <a:r>
              <a:rPr lang="hu-HU" dirty="0" smtClean="0"/>
              <a:t> nevű világhírű cirkusz egyik menedzsere, aki felajánlotta neki, hogy sportkarrierje befejezése után szerződjön le hozzájuk.</a:t>
            </a:r>
            <a:endParaRPr lang="hu-HU" dirty="0"/>
          </a:p>
        </p:txBody>
      </p:sp>
      <p:pic>
        <p:nvPicPr>
          <p:cNvPr id="4" name="Kép 3" descr="Cirque-du-Sole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764704"/>
            <a:ext cx="4248472" cy="2389766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supola-zoltan(960x640).jpg"/>
          <p:cNvPicPr>
            <a:picLocks noChangeAspect="1"/>
          </p:cNvPicPr>
          <p:nvPr/>
        </p:nvPicPr>
        <p:blipFill>
          <a:blip r:embed="rId3" cstate="print"/>
          <a:srcRect l="32675" r="7476"/>
          <a:stretch>
            <a:fillRect/>
          </a:stretch>
        </p:blipFill>
        <p:spPr>
          <a:xfrm rot="21280442">
            <a:off x="755576" y="919102"/>
            <a:ext cx="1872208" cy="2085474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Ő így is tett, bekerült a cirkusz Las Vegas-i előadásába, az O című műsorban szerepelt.</a:t>
            </a:r>
          </a:p>
        </p:txBody>
      </p:sp>
      <p:pic>
        <p:nvPicPr>
          <p:cNvPr id="5" name="O  by Cirque du Soleil - Official Trail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387732" cy="4810844"/>
          </a:xfrm>
          <a:prstGeom prst="rect">
            <a:avLst/>
          </a:prstGeom>
        </p:spPr>
      </p:pic>
    </p:spTree>
  </p:cSld>
  <p:clrMapOvr>
    <a:masterClrMapping/>
  </p:clrMapOvr>
  <p:transition spd="med" advClick="0" advTm="3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286000" y="458112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a Magyar Tornasport</a:t>
            </a:r>
            <a:br>
              <a:rPr lang="hu-HU" sz="3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 dirty="0" err="1">
                <a:solidFill>
                  <a:schemeClr val="bg1"/>
                </a:solidFill>
                <a:latin typeface="Georgia" pitchFamily="18" charset="0"/>
              </a:rPr>
              <a:t>Halhatatlanja</a:t>
            </a:r>
            <a:endParaRPr lang="hu-H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23596" y="3645024"/>
            <a:ext cx="709681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SUPOLA ZOLTÁN</a:t>
            </a:r>
            <a:endParaRPr lang="hu-H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6" name="Kép 5" descr="supola_port01.jpg"/>
          <p:cNvPicPr>
            <a:picLocks noChangeAspect="1"/>
          </p:cNvPicPr>
          <p:nvPr/>
        </p:nvPicPr>
        <p:blipFill>
          <a:blip r:embed="rId2" cstate="print"/>
          <a:srcRect b="13167"/>
          <a:stretch>
            <a:fillRect/>
          </a:stretch>
        </p:blipFill>
        <p:spPr>
          <a:xfrm>
            <a:off x="3113690" y="980728"/>
            <a:ext cx="2758658" cy="2520000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2592288"/>
          </a:xfrm>
        </p:spPr>
        <p:txBody>
          <a:bodyPr/>
          <a:lstStyle/>
          <a:p>
            <a:r>
              <a:rPr lang="hu-HU" dirty="0" err="1" smtClean="0"/>
              <a:t>Supola</a:t>
            </a:r>
            <a:r>
              <a:rPr lang="hu-HU" dirty="0" smtClean="0"/>
              <a:t> Zoltán 1970.  szeptember 25.-én született Dunaújvárosban, egyesülete Dunaferr SE Tornaszakosztálya volt, nevelőedzői Pásztorka Anna, </a:t>
            </a:r>
            <a:r>
              <a:rPr lang="hu-HU" dirty="0" err="1" smtClean="0"/>
              <a:t>Tóka</a:t>
            </a:r>
            <a:r>
              <a:rPr lang="hu-HU" dirty="0" smtClean="0"/>
              <a:t> László, edzői Dobra László és </a:t>
            </a:r>
            <a:r>
              <a:rPr lang="hu-HU" dirty="0" err="1" smtClean="0"/>
              <a:t>Limperger</a:t>
            </a:r>
            <a:r>
              <a:rPr lang="hu-HU" dirty="0" smtClean="0"/>
              <a:t> István voltak.</a:t>
            </a:r>
          </a:p>
          <a:p>
            <a:endParaRPr lang="hu-HU" dirty="0"/>
          </a:p>
        </p:txBody>
      </p:sp>
      <p:pic>
        <p:nvPicPr>
          <p:cNvPr id="5" name="Kép 4" descr="limperge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429000"/>
            <a:ext cx="2016224" cy="2531005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Csoportba foglalás 6"/>
          <p:cNvGrpSpPr/>
          <p:nvPr/>
        </p:nvGrpSpPr>
        <p:grpSpPr>
          <a:xfrm>
            <a:off x="3784687" y="2924944"/>
            <a:ext cx="1574626" cy="3446834"/>
            <a:chOff x="3784687" y="2924944"/>
            <a:chExt cx="1574626" cy="3446834"/>
          </a:xfrm>
        </p:grpSpPr>
        <p:pic>
          <p:nvPicPr>
            <p:cNvPr id="4" name="Kép 3" descr="Dunaferr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687" y="4797152"/>
              <a:ext cx="1574626" cy="1574626"/>
            </a:xfrm>
            <a:prstGeom prst="round2Diag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Kép 5" descr="000000967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1940" y="2924944"/>
              <a:ext cx="1080120" cy="1567668"/>
            </a:xfrm>
            <a:prstGeom prst="round2Diag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8" name="Kép 7" descr="dobra_laszlo01.jpg"/>
          <p:cNvPicPr>
            <a:picLocks noChangeAspect="1"/>
          </p:cNvPicPr>
          <p:nvPr/>
        </p:nvPicPr>
        <p:blipFill>
          <a:blip r:embed="rId5" cstate="print"/>
          <a:srcRect l="9961" r="6210"/>
          <a:stretch>
            <a:fillRect/>
          </a:stretch>
        </p:blipFill>
        <p:spPr>
          <a:xfrm>
            <a:off x="971600" y="3428999"/>
            <a:ext cx="1944216" cy="2530800"/>
          </a:xfrm>
          <a:prstGeom prst="round2DiagRect">
            <a:avLst/>
          </a:prstGeom>
          <a:ln w="38100" cap="sq">
            <a:solidFill>
              <a:srgbClr val="D7B31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3024335"/>
          </a:xfrm>
        </p:spPr>
        <p:txBody>
          <a:bodyPr/>
          <a:lstStyle/>
          <a:p>
            <a:r>
              <a:rPr lang="hu-HU" dirty="0" err="1" smtClean="0"/>
              <a:t>Supola</a:t>
            </a:r>
            <a:r>
              <a:rPr lang="hu-HU" dirty="0" smtClean="0"/>
              <a:t> Zoltán éppen huszonöt évet töltött tornászként a Dunaferr SE kötelékében.</a:t>
            </a:r>
            <a:r>
              <a:rPr lang="hu-HU" i="1" dirty="0" smtClean="0"/>
              <a:t> </a:t>
            </a:r>
            <a:r>
              <a:rPr lang="hu-HU" dirty="0" smtClean="0"/>
              <a:t> Az egyesület történetének egyetlen olyan élsportolója, aki saját nevelésként három olimpián vett részt és hatvannégyszeres magyar bajnok.</a:t>
            </a:r>
            <a:endParaRPr lang="hu-HU" dirty="0"/>
          </a:p>
        </p:txBody>
      </p:sp>
      <p:pic>
        <p:nvPicPr>
          <p:cNvPr id="3" name="Kép 2" descr="963998_619969118032065_74003595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068960"/>
            <a:ext cx="2592288" cy="3574042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011003_supola_b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84984"/>
            <a:ext cx="3523406" cy="2931474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1584176"/>
          </a:xfrm>
        </p:spPr>
        <p:txBody>
          <a:bodyPr/>
          <a:lstStyle/>
          <a:p>
            <a:r>
              <a:rPr lang="hu-HU" dirty="0" smtClean="0"/>
              <a:t>1992-ben Barcelonában 5. helyezett ugrásban, indul 1996-ban Atlantában, majd </a:t>
            </a:r>
            <a:r>
              <a:rPr lang="hu-HU" dirty="0" err="1" smtClean="0"/>
              <a:t>lólengésben</a:t>
            </a:r>
            <a:r>
              <a:rPr lang="hu-HU" dirty="0" smtClean="0"/>
              <a:t> 6. helyet szerez 2000-ben, Sydneyben. </a:t>
            </a:r>
            <a:br>
              <a:rPr lang="hu-HU" dirty="0" smtClean="0"/>
            </a:br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763688" y="332656"/>
            <a:ext cx="5935972" cy="1350000"/>
            <a:chOff x="1763688" y="332656"/>
            <a:chExt cx="5935972" cy="1350000"/>
          </a:xfrm>
        </p:grpSpPr>
        <p:pic>
          <p:nvPicPr>
            <p:cNvPr id="6" name="Kép 5" descr="barcelona_olimpi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688" y="332656"/>
              <a:ext cx="1356783" cy="1350000"/>
            </a:xfrm>
            <a:prstGeom prst="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Kép 6" descr="Atlanta9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0544" y="332656"/>
              <a:ext cx="1157520" cy="1349827"/>
            </a:xfrm>
            <a:prstGeom prst="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Kép 7" descr="sydney2000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60" y="332656"/>
              <a:ext cx="1687500" cy="1350000"/>
            </a:xfrm>
            <a:prstGeom prst="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Kép 8" descr="921581_619964664699177_1153398264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9936" y="3282848"/>
            <a:ext cx="5724128" cy="3314504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2232248"/>
          </a:xfrm>
        </p:spPr>
        <p:txBody>
          <a:bodyPr/>
          <a:lstStyle/>
          <a:p>
            <a:r>
              <a:rPr lang="hu-HU" dirty="0" smtClean="0"/>
              <a:t>1992-ben Magyarország először kapta meg a férfi Európa-bajnokság rendezését. </a:t>
            </a:r>
            <a:r>
              <a:rPr lang="hu-HU" dirty="0" err="1" smtClean="0"/>
              <a:t>Supola</a:t>
            </a:r>
            <a:r>
              <a:rPr lang="hu-HU" dirty="0" smtClean="0"/>
              <a:t> Zoltán első Európa-bajnoki aranyérmét nyerte itt korláton, s harmadik helyet szerez ugrásban. </a:t>
            </a:r>
          </a:p>
        </p:txBody>
      </p:sp>
      <p:pic>
        <p:nvPicPr>
          <p:cNvPr id="3" name="Kép 2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744416" cy="2808312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411_limperger-supol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029696" cy="2870810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51520" y="5157193"/>
            <a:ext cx="8892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A hazai 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pálya előnye mellett </a:t>
            </a:r>
            <a:r>
              <a:rPr lang="hu-HU" sz="3200" dirty="0" err="1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Supola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 valóban nagyszerű formában versenyzett egyéni összetettben az ezüstérmet is megszerezte.</a:t>
            </a:r>
          </a:p>
          <a:p>
            <a:endParaRPr lang="hu-HU" dirty="0"/>
          </a:p>
        </p:txBody>
      </p:sp>
    </p:spTree>
  </p:cSld>
  <p:clrMapOvr>
    <a:masterClrMapping/>
  </p:clrMapOvr>
  <p:transition spd="med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971600" y="404664"/>
            <a:ext cx="7272808" cy="864096"/>
          </a:xfrm>
          <a:prstGeom prst="round2DiagRect">
            <a:avLst/>
          </a:prstGeom>
          <a:solidFill>
            <a:srgbClr val="D7B3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 smtClean="0">
                <a:solidFill>
                  <a:srgbClr val="FF0000"/>
                </a:solidFill>
                <a:latin typeface="Georgia" pitchFamily="18" charset="0"/>
              </a:rPr>
              <a:t>Supola</a:t>
            </a:r>
            <a:r>
              <a:rPr lang="hu-HU" sz="3200" b="1" dirty="0" smtClean="0">
                <a:solidFill>
                  <a:srgbClr val="FF0000"/>
                </a:solidFill>
                <a:latin typeface="Georgia" pitchFamily="18" charset="0"/>
              </a:rPr>
              <a:t> Zoltán korlátgyakorlata</a:t>
            </a:r>
            <a:endParaRPr lang="hu-H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supola_korlat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5742384" cy="4306788"/>
          </a:xfrm>
          <a:prstGeom prst="rect">
            <a:avLst/>
          </a:prstGeom>
        </p:spPr>
      </p:pic>
    </p:spTree>
  </p:cSld>
  <p:clrMapOvr>
    <a:masterClrMapping/>
  </p:clrMapOvr>
  <p:transition spd="med" advClick="0" advTm="9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332657"/>
            <a:ext cx="8892480" cy="1512167"/>
          </a:xfrm>
        </p:spPr>
        <p:txBody>
          <a:bodyPr/>
          <a:lstStyle/>
          <a:p>
            <a:r>
              <a:rPr lang="hu-HU" dirty="0" smtClean="0"/>
              <a:t>1993-ben bronzérmet szerez nyújtón a birminghami világbajnokságon, megelőzve a barcelonai olimpiai bajnok </a:t>
            </a:r>
            <a:r>
              <a:rPr lang="hu-HU" dirty="0" err="1" smtClean="0"/>
              <a:t>Scserbót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349161" y="1952836"/>
            <a:ext cx="8471311" cy="4428492"/>
            <a:chOff x="349161" y="1952836"/>
            <a:chExt cx="8471311" cy="4428492"/>
          </a:xfrm>
        </p:grpSpPr>
        <p:pic>
          <p:nvPicPr>
            <p:cNvPr id="4" name="Kép 3" descr="supola_scan_001.jpg"/>
            <p:cNvPicPr>
              <a:picLocks noChangeAspect="1"/>
            </p:cNvPicPr>
            <p:nvPr/>
          </p:nvPicPr>
          <p:blipFill>
            <a:blip r:embed="rId2" cstate="print"/>
            <a:srcRect l="1927" t="3603" r="1724" b="2966"/>
            <a:stretch>
              <a:fillRect/>
            </a:stretch>
          </p:blipFill>
          <p:spPr>
            <a:xfrm rot="5400000">
              <a:off x="4752020" y="2312876"/>
              <a:ext cx="3600400" cy="4536504"/>
            </a:xfrm>
            <a:prstGeom prst="round2Diag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Kép 2" descr="340_valogatott-93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61" y="1952836"/>
              <a:ext cx="4870911" cy="3348372"/>
            </a:xfrm>
            <a:prstGeom prst="round2Diag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2160240"/>
          </a:xfrm>
        </p:spPr>
        <p:txBody>
          <a:bodyPr/>
          <a:lstStyle/>
          <a:p>
            <a:r>
              <a:rPr lang="hu-HU" dirty="0" smtClean="0"/>
              <a:t>Egyéni és szerenkénti világbajnokságon </a:t>
            </a:r>
            <a:r>
              <a:rPr lang="hu-HU" dirty="0" err="1" smtClean="0"/>
              <a:t>Brisbane-ben</a:t>
            </a:r>
            <a:r>
              <a:rPr lang="hu-HU" dirty="0" smtClean="0"/>
              <a:t>, 1994-ben nagyszerű eredménnyel </a:t>
            </a:r>
            <a:r>
              <a:rPr lang="hu-HU" dirty="0" err="1" smtClean="0"/>
              <a:t>Supola</a:t>
            </a:r>
            <a:r>
              <a:rPr lang="hu-HU" dirty="0" smtClean="0"/>
              <a:t> Zoltán nyújtón ezüstérmet és egyéni összetettben az előkelő 9. helyet szerezte meg.</a:t>
            </a:r>
            <a:endParaRPr lang="hu-HU" dirty="0"/>
          </a:p>
        </p:txBody>
      </p:sp>
      <p:pic>
        <p:nvPicPr>
          <p:cNvPr id="4" name="Kép 3" descr="0000010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528392" cy="3426555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0000012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1" y="2492896"/>
            <a:ext cx="4853783" cy="3384376"/>
          </a:xfrm>
          <a:prstGeom prst="round2Diag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971600" y="476672"/>
            <a:ext cx="7272808" cy="864096"/>
          </a:xfrm>
          <a:prstGeom prst="round2DiagRect">
            <a:avLst/>
          </a:prstGeom>
          <a:solidFill>
            <a:srgbClr val="D7B3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 smtClean="0">
                <a:solidFill>
                  <a:srgbClr val="FF0000"/>
                </a:solidFill>
                <a:latin typeface="Georgia" pitchFamily="18" charset="0"/>
              </a:rPr>
              <a:t>Supola</a:t>
            </a:r>
            <a:r>
              <a:rPr lang="hu-HU" sz="3200" b="1" dirty="0" smtClean="0">
                <a:solidFill>
                  <a:srgbClr val="FF0000"/>
                </a:solidFill>
                <a:latin typeface="Georgia" pitchFamily="18" charset="0"/>
              </a:rPr>
              <a:t> Zoltán nyújtó gyakorlata</a:t>
            </a:r>
            <a:endParaRPr lang="hu-H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SUPOLA_1994nyuj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858516"/>
            <a:ext cx="7499273" cy="4234780"/>
          </a:xfrm>
          <a:prstGeom prst="rect">
            <a:avLst/>
          </a:prstGeom>
        </p:spPr>
      </p:pic>
    </p:spTree>
  </p:cSld>
  <p:clrMapOvr>
    <a:masterClrMapping/>
  </p:clrMapOvr>
  <p:transition spd="med" advClick="0" advTm="15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309</Words>
  <Application>Microsoft Office PowerPoint</Application>
  <PresentationFormat>Diavetítés a képernyőre (4:3 oldalarány)</PresentationFormat>
  <Paragraphs>23</Paragraphs>
  <Slides>15</Slides>
  <Notes>0</Notes>
  <HiddenSlides>0</HiddenSlides>
  <MMClips>4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papa</dc:creator>
  <cp:lastModifiedBy>papa</cp:lastModifiedBy>
  <cp:revision>150</cp:revision>
  <dcterms:created xsi:type="dcterms:W3CDTF">2014-01-04T22:20:51Z</dcterms:created>
  <dcterms:modified xsi:type="dcterms:W3CDTF">2015-09-05T18:27:14Z</dcterms:modified>
</cp:coreProperties>
</file>