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2" r:id="rId13"/>
    <p:sldId id="270" r:id="rId14"/>
    <p:sldId id="271" r:id="rId15"/>
    <p:sldId id="266" r:id="rId16"/>
    <p:sldId id="267" r:id="rId17"/>
    <p:sldId id="268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7540-4E31-41DD-BCAC-BF57F2C1F9E4}" type="datetimeFigureOut">
              <a:rPr lang="hu-HU" smtClean="0"/>
              <a:t>2022. 03. 26.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132B-8F6A-47DB-AC17-358CD0EE91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4373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7540-4E31-41DD-BCAC-BF57F2C1F9E4}" type="datetimeFigureOut">
              <a:rPr lang="hu-HU" smtClean="0"/>
              <a:t>2022. 03. 26.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132B-8F6A-47DB-AC17-358CD0EE91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821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7540-4E31-41DD-BCAC-BF57F2C1F9E4}" type="datetimeFigureOut">
              <a:rPr lang="hu-HU" smtClean="0"/>
              <a:t>2022. 03. 26.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132B-8F6A-47DB-AC17-358CD0EE9169}" type="slidenum">
              <a:rPr lang="hu-HU" smtClean="0"/>
              <a:t>‹#›</a:t>
            </a:fld>
            <a:endParaRPr lang="hu-H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6163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7540-4E31-41DD-BCAC-BF57F2C1F9E4}" type="datetimeFigureOut">
              <a:rPr lang="hu-HU" smtClean="0"/>
              <a:t>2022. 03. 26.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132B-8F6A-47DB-AC17-358CD0EE91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3646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7540-4E31-41DD-BCAC-BF57F2C1F9E4}" type="datetimeFigureOut">
              <a:rPr lang="hu-HU" smtClean="0"/>
              <a:t>2022. 03. 26.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132B-8F6A-47DB-AC17-358CD0EE9169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969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7540-4E31-41DD-BCAC-BF57F2C1F9E4}" type="datetimeFigureOut">
              <a:rPr lang="hu-HU" smtClean="0"/>
              <a:t>2022. 03. 26.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132B-8F6A-47DB-AC17-358CD0EE91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7729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7540-4E31-41DD-BCAC-BF57F2C1F9E4}" type="datetimeFigureOut">
              <a:rPr lang="hu-HU" smtClean="0"/>
              <a:t>2022. 03. 26.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132B-8F6A-47DB-AC17-358CD0EE91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7128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7540-4E31-41DD-BCAC-BF57F2C1F9E4}" type="datetimeFigureOut">
              <a:rPr lang="hu-HU" smtClean="0"/>
              <a:t>2022. 03. 26.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132B-8F6A-47DB-AC17-358CD0EE91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4114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7540-4E31-41DD-BCAC-BF57F2C1F9E4}" type="datetimeFigureOut">
              <a:rPr lang="hu-HU" smtClean="0"/>
              <a:t>2022. 03. 26.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132B-8F6A-47DB-AC17-358CD0EE91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3306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7540-4E31-41DD-BCAC-BF57F2C1F9E4}" type="datetimeFigureOut">
              <a:rPr lang="hu-HU" smtClean="0"/>
              <a:t>2022. 03. 26.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132B-8F6A-47DB-AC17-358CD0EE91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0654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7540-4E31-41DD-BCAC-BF57F2C1F9E4}" type="datetimeFigureOut">
              <a:rPr lang="hu-HU" smtClean="0"/>
              <a:t>2022. 03. 26.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132B-8F6A-47DB-AC17-358CD0EE91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8797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7540-4E31-41DD-BCAC-BF57F2C1F9E4}" type="datetimeFigureOut">
              <a:rPr lang="hu-HU" smtClean="0"/>
              <a:t>2022. 03. 26.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132B-8F6A-47DB-AC17-358CD0EE91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1516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7540-4E31-41DD-BCAC-BF57F2C1F9E4}" type="datetimeFigureOut">
              <a:rPr lang="hu-HU" smtClean="0"/>
              <a:t>2022. 03. 26.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132B-8F6A-47DB-AC17-358CD0EE91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5010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7540-4E31-41DD-BCAC-BF57F2C1F9E4}" type="datetimeFigureOut">
              <a:rPr lang="hu-HU" smtClean="0"/>
              <a:t>2022. 03. 26.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132B-8F6A-47DB-AC17-358CD0EE91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0516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7540-4E31-41DD-BCAC-BF57F2C1F9E4}" type="datetimeFigureOut">
              <a:rPr lang="hu-HU" smtClean="0"/>
              <a:t>2022. 03. 26.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132B-8F6A-47DB-AC17-358CD0EE91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5589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7540-4E31-41DD-BCAC-BF57F2C1F9E4}" type="datetimeFigureOut">
              <a:rPr lang="hu-HU" smtClean="0"/>
              <a:t>2022. 03. 26.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132B-8F6A-47DB-AC17-358CD0EE91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5387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07540-4E31-41DD-BCAC-BF57F2C1F9E4}" type="datetimeFigureOut">
              <a:rPr lang="hu-HU" smtClean="0"/>
              <a:t>2022. 03. 26.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C3A132B-8F6A-47DB-AC17-358CD0EE91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058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55155B-3E88-4EE6-8445-B046C47EA9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Szabályváltozások 2022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343EB77-A3FB-494E-BE82-4C43A0CD3E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Ugrás</a:t>
            </a:r>
          </a:p>
        </p:txBody>
      </p:sp>
    </p:spTree>
    <p:extLst>
      <p:ext uri="{BB962C8B-B14F-4D97-AF65-F5344CB8AC3E}">
        <p14:creationId xmlns:p14="http://schemas.microsoft.com/office/powerpoint/2010/main" val="2365200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87D07F9-572B-4B42-942D-511B38449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Információk „D” zsűrinek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70FACA7-D4F4-4EBD-9E1A-3076ECFCF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A tornász elrugaszkodhat a dobbantóról szemben, vagy háttal az ugróasztalnak két lábbal. Az egyetlen elem, amit a dobbantó előtt bemutathat a tornász, egy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rundell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Ilyen ugrásokhoz kötelező a biztonsági gallér használata, melyet a verseny szervezőinek kell biztosítani. A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rundellal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kezdődő ugrásoknál  használható egy hivatalos kéztámasz szőnyeg, melyet a verseny szervezője biztosít. 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Olyan ugrások, melyekben az első ívben szaltót mutat be a tornász, vagy terpesztett lábbal kell végrehajtani, tilosak. 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A tornásznak a tervezett testhelyzetet nyilvánvalóan és határozottan fel kell vennie az ugrás során (zsugor, bicska vagy nyújtott testhelyzet). A nem felismerhető testhelyzetet az „E” zsűri levonja, és a „D” zsűri alacsonyabbra értékelheti az ugrást.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37322574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DE4C5BC-419D-4964-AC67-BB4FF9518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Információk „D” zsűrinek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0083E46-6959-4C31-A4B9-12D6F9A92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hu-HU" dirty="0"/>
              <a:t>7.Minden egyes ugrás saját nehézségi értékkel bír a mozgás összetettségének megfelelően. </a:t>
            </a:r>
          </a:p>
          <a:p>
            <a:pPr algn="just"/>
            <a:r>
              <a:rPr lang="hu-HU" dirty="0"/>
              <a:t>8. Minden egyes ugrás bemutatása előtt a szabálykönyvben feltüntetett ugrásszámot fel kell mutatni a D zsűrinek. Ezt megteheti a tornász, vagy egy asszisztens a világító táblával. Hiba esetén nem jár büntetés. </a:t>
            </a:r>
          </a:p>
          <a:p>
            <a:pPr algn="just"/>
            <a:r>
              <a:rPr lang="hu-HU" dirty="0"/>
              <a:t>Példa: #319 - a #3 jelenti az ugráscsoportot; a #19 az ugrást a csoporton belül. </a:t>
            </a:r>
          </a:p>
          <a:p>
            <a:pPr algn="just"/>
            <a:r>
              <a:rPr lang="hu-HU" dirty="0"/>
              <a:t>9. A tornásznak a tervezett testhelyzetet nyilvánvalóan és határozottan fel kell vennie az ugrás során (zsugor, bicska vagy nyújtott testhelyzet). A nem megfelelő testhelyzet miatt előfordulhat, hogy a „D” zsűri nem fogadja el az elemet, és alacsonyabb értékű elemmé minősíti. (lásd a testhelyzetek definícióit </a:t>
            </a:r>
            <a:r>
              <a:rPr lang="hu-HU" dirty="0" err="1"/>
              <a:t>az”A</a:t>
            </a:r>
            <a:r>
              <a:rPr lang="hu-HU" dirty="0"/>
              <a:t> függelék 3 szakaszában”) A tornásznak azt az ugrásszámot kell felmutatnia, amit be tud mutatni, nem annak, amit remél, hogy bemutat. Ez a figyelmeztetés különösen fontos a bicska és nyújtott testű helyzeteknél.</a:t>
            </a:r>
          </a:p>
        </p:txBody>
      </p:sp>
    </p:spTree>
    <p:extLst>
      <p:ext uri="{BB962C8B-B14F-4D97-AF65-F5344CB8AC3E}">
        <p14:creationId xmlns:p14="http://schemas.microsoft.com/office/powerpoint/2010/main" val="409674232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303969-D9E3-477D-9D52-C7B477721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Információk „D” zsűrinek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7CFB4FF-EFF8-4554-BB53-24E67CA9B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Csak a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Yurchenko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kezdetű ugrásoknál használható a kéztámaszhoz szőnyeg, és ez csak lehetőség.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Engedélyezett a plusz nekifutás, de az elfutásért 1,00 pont levonás jár (ha a tornász nem érintette a nekifutás során a dobbantót, vagy a szert). </a:t>
            </a:r>
          </a:p>
          <a:p>
            <a:pPr marL="0" indent="0" algn="just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Ha 1 ugrást kell bemutatni, egy második nekifutás is engedélyezett,     levonással. Harmadik nekifutás nem engedélyezett. </a:t>
            </a:r>
          </a:p>
          <a:p>
            <a:pPr marL="0" indent="0" algn="just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Ha 2 ugrást kell bemutatni, egy harmadik nekifutás is engedélyezett,    levonással. Negyedik nekifutás nem engedélyezett.</a:t>
            </a:r>
          </a:p>
          <a:p>
            <a:pPr marL="0" indent="0" algn="just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Melegítésre egy versenyző maximum két ugrást hajthat végre. Ha többet melegít, mint kettő, akkor a vonalbíró 0.3 levonással bünteti az </a:t>
            </a:r>
            <a:r>
              <a:rPr 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első ugrást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3543253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6CB56D-B47C-4991-80FA-573CE94F7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ugrás érvénytelen (0,00 pont a „D” és az „E” zsűritől)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A011EA7-12E5-42DE-91D4-5D0429281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1.Az ugrás támaszhelyzet nélkül kerül bemutatásra, pl. egyik kéz sem ér hozzá az ugróasztalhoz.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2.Rundell kezdetű ugrásoknál biztonsági gallér használatának mellőzése 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3.Az ugrás olyan rosszul kerül bemutatásra, hogy a megkísérelt ugrást nem lehet felismerni, vagy a tornász a lábával rugaszkodik el az ugróasztalról 4.Edzői asszisztálás az ugrás során 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5.A tornász nem a lábával ér először talajt. Ez azt jelenti, hogy legalább egy lábfejnek a leérkező szőnyeghez kell érnie, mielőtt bármely más testrész leér.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6.A tornász szándékosan oldalirányban érkezik. 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7.A tornász tiltott ugrást mutat be (terpesztett lábbal, szaltóval az első ívben, vagy tiltott megelőző elemmel a dobbantó előtt, stb.). </a:t>
            </a:r>
          </a:p>
        </p:txBody>
      </p:sp>
    </p:spTree>
    <p:extLst>
      <p:ext uri="{BB962C8B-B14F-4D97-AF65-F5344CB8AC3E}">
        <p14:creationId xmlns:p14="http://schemas.microsoft.com/office/powerpoint/2010/main" val="1780130518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6C7E7B3-D922-4FFC-9E48-F18CDE5FE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Információk „D” zsűrinek</a:t>
            </a:r>
          </a:p>
        </p:txBody>
      </p:sp>
      <p:pic>
        <p:nvPicPr>
          <p:cNvPr id="7" name="Kép 6" descr="A képen asztal látható&#10;&#10;Automatikusan generált leírás">
            <a:extLst>
              <a:ext uri="{FF2B5EF4-FFF2-40B4-BE49-F238E27FC236}">
                <a16:creationId xmlns:a16="http://schemas.microsoft.com/office/drawing/2014/main" id="{08211220-2747-4926-A386-71514BBD6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7" y="3827601"/>
            <a:ext cx="7754863" cy="1882893"/>
          </a:xfrm>
          <a:prstGeom prst="rect">
            <a:avLst/>
          </a:prstGeom>
        </p:spPr>
      </p:pic>
      <p:pic>
        <p:nvPicPr>
          <p:cNvPr id="8" name="Tartalom helye 7" descr="A képen asztal látható&#10;&#10;Automatikusan generált leírás">
            <a:extLst>
              <a:ext uri="{FF2B5EF4-FFF2-40B4-BE49-F238E27FC236}">
                <a16:creationId xmlns:a16="http://schemas.microsoft.com/office/drawing/2014/main" id="{05B6013F-1708-4744-B3E7-75EAC06146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7" y="1335434"/>
            <a:ext cx="7754862" cy="2898941"/>
          </a:xfrm>
        </p:spPr>
      </p:pic>
    </p:spTree>
    <p:extLst>
      <p:ext uri="{BB962C8B-B14F-4D97-AF65-F5344CB8AC3E}">
        <p14:creationId xmlns:p14="http://schemas.microsoft.com/office/powerpoint/2010/main" val="2356736886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E05860-4437-47A8-A8CB-43DCE9ED5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Információ „E” zsűrinek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506142F-27E6-42A9-A1E8-3DC8CC4F3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Első repülő szakasz a kétkezes támaszig.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2.Második repülő szakasz, beleértve az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ellökődést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ugróasztalról a leérkezésig. A tornásznak az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ellökődés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után határozott emelkedő mozgáspályát kell bejárnia.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3.Testhelyzet a pillanatnyi támasznál.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4.Levonások az asztal meghosszabbított tengelyétől való eltérésért.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5.Technikai kivitelezés a teljes ugrás során.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6.Leérkezés</a:t>
            </a:r>
          </a:p>
        </p:txBody>
      </p:sp>
    </p:spTree>
    <p:extLst>
      <p:ext uri="{BB962C8B-B14F-4D97-AF65-F5344CB8AC3E}">
        <p14:creationId xmlns:p14="http://schemas.microsoft.com/office/powerpoint/2010/main" val="3658012946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EE0A97-212A-4DFC-859F-402A0595A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Információk „E” zsűrinek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F1089A2-3619-46F9-A340-DFC3C79A8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Leérkezés: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 tornásznak mindkét lábbal a jelölt érkezési területen kell érkeznie az ugrásból. A területet az ugróasztal jobb és bal oldalán a középvonal meghosszabbításával kell feljelölni. Ezeket a vonalakat jól láthatóan jelölni kell a leérkező szőnyegen. A tornász ráléphet a vonalra, de nem léphet át a vonalon. A leérkező szőnyeget, melyre az érkezési terület határait feljelölték olyan módon kell rögzíteni, hogy a verseny során ne csússzon el.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Az ugrás során bemutatott csavarokat a leérkezés előtt be kell fejezni. A be nem fejezett csavarokért a megfelelő levonásokat kell alkalmazni, ha a csavarból több mint 90º hiányzik, a „D” zsűri nem fogadja el az elemet, és alacsonyabb értékű elemmé minősíti.</a:t>
            </a:r>
          </a:p>
        </p:txBody>
      </p:sp>
    </p:spTree>
    <p:extLst>
      <p:ext uri="{BB962C8B-B14F-4D97-AF65-F5344CB8AC3E}">
        <p14:creationId xmlns:p14="http://schemas.microsoft.com/office/powerpoint/2010/main" val="3147555268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FF8C5A-F770-4CD6-9607-FBB26E77A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Információk „E” zsűrinek</a:t>
            </a:r>
          </a:p>
        </p:txBody>
      </p:sp>
      <p:pic>
        <p:nvPicPr>
          <p:cNvPr id="7" name="Tartalom helye 6" descr="A képen asztal látható&#10;&#10;Automatikusan generált leírás">
            <a:extLst>
              <a:ext uri="{FF2B5EF4-FFF2-40B4-BE49-F238E27FC236}">
                <a16:creationId xmlns:a16="http://schemas.microsoft.com/office/drawing/2014/main" id="{99DC987A-C835-4889-9D55-0125CAF974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725230"/>
            <a:ext cx="8596312" cy="2752152"/>
          </a:xfrm>
        </p:spPr>
      </p:pic>
    </p:spTree>
    <p:extLst>
      <p:ext uri="{BB962C8B-B14F-4D97-AF65-F5344CB8AC3E}">
        <p14:creationId xmlns:p14="http://schemas.microsoft.com/office/powerpoint/2010/main" val="3548138247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18A63F1-5FF0-4FC1-819E-1B847316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B66D26D-97A1-43A2-A69E-04C51F3BA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5400" dirty="0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1035631605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CF56C0-FC2E-442B-B676-3B130F02B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Elem csoportok ugráson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B176760-F9A9-441F-97B8-37CE38955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Szaltók összetett csavarokkal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Kézenátfordulások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egész csavarral, vagy anélkül, és duplaszaltók előre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Tsukahara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vagy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Kasamatsu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típusú ugrások egész csavarral vagy  anélkül, és dupla szaltók hátra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Rundell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kezdetű ugrások </a:t>
            </a:r>
          </a:p>
        </p:txBody>
      </p:sp>
    </p:spTree>
    <p:extLst>
      <p:ext uri="{BB962C8B-B14F-4D97-AF65-F5344CB8AC3E}">
        <p14:creationId xmlns:p14="http://schemas.microsoft.com/office/powerpoint/2010/main" val="3056110790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AA62AB-A616-4DFF-878F-5100E02A2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Példák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7EF3372-9869-48FC-B79E-4B29BC2DE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Csoport: Szaltók összetett csavarokkal</a:t>
            </a: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00BC34B-E62A-4916-B08A-977818903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344" y="2785403"/>
            <a:ext cx="2083471" cy="193359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4A543CD4-4867-4E0F-AB39-01C804A50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43" y="2785403"/>
            <a:ext cx="2083471" cy="1977329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3D7338C3-A6C3-424E-80E5-159E40520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542" y="2785403"/>
            <a:ext cx="2070310" cy="1930399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6B009CFD-149A-487A-A6AC-59D9A5F40A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43" y="4719232"/>
            <a:ext cx="2070310" cy="196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52455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D07A7A4-EA45-4EBC-86D4-AA53625AE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Példák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AB9CA15-15E1-4498-910F-45BFAAD2B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Csoport: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Kézenátfordulások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sima csavarral vagy anélkül, és duplaszaltók előre</a:t>
            </a: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162D7AE-638E-4603-9026-96D0D5CB7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70" y="2992901"/>
            <a:ext cx="1935628" cy="1800907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9A6DA7F-9DBD-465F-A919-DBF88CAE8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938" y="2738242"/>
            <a:ext cx="2011088" cy="1925198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5F8A98EA-0ED9-4E9E-B48A-8002AC3133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891" y="2735641"/>
            <a:ext cx="2040587" cy="1930399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0FB7A436-330B-44F1-8812-66AF3D23C5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700" y="4663440"/>
            <a:ext cx="2040588" cy="189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04044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DF6ACC-16FF-45E5-AE7F-5CDCDC00A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Példák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D6ACDA7-19BE-4971-BEC7-045551D79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Csoport: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Tsukahara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vagy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Kasamatsu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típusú ugrások sima csavarral vagy anélkül, és dupla szaltók hátra</a:t>
            </a: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CC4AFDE-1638-4B72-8484-CEAC81D45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06" y="2854792"/>
            <a:ext cx="2071663" cy="193525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C38A9CBD-B3B0-45F3-A2F8-DA72D3681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927" y="2831413"/>
            <a:ext cx="1966716" cy="186320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0CB0D180-511A-448B-BA36-F8170AC1A5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872" y="2781702"/>
            <a:ext cx="2119897" cy="1962628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AAD586BF-2FE1-49F7-A7DB-8606D67963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36" y="4715850"/>
            <a:ext cx="2119897" cy="199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83196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30795A-A420-4C25-BB70-38CB5B713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Példák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2680D33-C904-4524-BBE1-63CE7DBE7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Csoport: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Rundell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kezdetű ugrások </a:t>
            </a: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AACC581-42E3-446A-9543-673B7ABAB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924684"/>
            <a:ext cx="2233597" cy="2090447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C1ACA54-8103-43AD-AB6E-C95F9E9BC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181" y="2917315"/>
            <a:ext cx="2233597" cy="2097816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ABE824AE-D413-4257-AA7C-F38064EE19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52" y="2924684"/>
            <a:ext cx="2233597" cy="213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4133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84558E-AE0E-4A44-8487-B18A6697B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Törölt</a:t>
            </a:r>
            <a:r>
              <a:rPr lang="hu-HU" dirty="0"/>
              <a:t> elemek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F4628BFE-8835-49DA-A5A7-40C139050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93215"/>
            <a:ext cx="1915444" cy="1835785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DF1AEBAD-412B-4841-B11C-B8CDC017A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956" y="1516498"/>
            <a:ext cx="2062147" cy="1930399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6F8124FC-2345-460D-B007-1AAE46F3A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78" y="1545907"/>
            <a:ext cx="1972304" cy="1871583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4BA7D006-D983-47E5-9851-E71915B83C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06" y="3825330"/>
            <a:ext cx="1972305" cy="1836915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6AC5B43A-2841-48FE-90DF-5E110AAB59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990" y="3787642"/>
            <a:ext cx="2006775" cy="18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56987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1FB60B-4134-4DEA-A32E-A3D0416DF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Új elemek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6A4851F4-2FEE-44B6-B1EB-AE9E4091CD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0"/>
            <a:ext cx="2646364" cy="2482899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183D3FFF-1FF5-4DDD-90E7-DBFCCD57F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70" y="1930399"/>
            <a:ext cx="2651985" cy="2482899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646D4FB8-4BE3-438B-BB43-8C1979F11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171" y="2000713"/>
            <a:ext cx="2702265" cy="234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79487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7B940F-2555-4222-8E69-77A48D0EF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Információk „D” zsűrinek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8A9AF64-6243-4A5A-9361-7C6D683A3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Az ugrást a tornász alapállásból kezdi, a nekifutás maximum 25 méter, melyet az ugróasztal első felétől a nekifutó csík végét jelző kockáig mérünk. Az ugrás a tornász első lépésével vagy felugrásával kezdődik, de az értékelés csak attól a pillanattól, amikor a lába a dobbantót érinti. A nekifutás hosszát jelölni kell a nekifutó csíkon vagy mellette. 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Az ugrás az ugróasztal mögött, zárt állásban ér véget, az asztal felé arccal, vagy annak háttal. 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 tornász csak olyan ugrást mutathat be, melyet teljes biztonsággal, magas fokú esztétikai és technikai tökéletességgel képes bemutatni. A megkísérelt ugrás számát az ugrás megkezdése előtt fel kell mutatni.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0637453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Dimenzió">
  <a:themeElements>
    <a:clrScheme name="Dimenzió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Dimenzió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menzió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TM02900688[[fn=Dimenzió]]</Template>
  <TotalTime>15238</TotalTime>
  <Words>1011</Words>
  <Application>Microsoft Office PowerPoint</Application>
  <PresentationFormat>Szélesvásznú</PresentationFormat>
  <Paragraphs>57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Trebuchet MS</vt:lpstr>
      <vt:lpstr>Wingdings 3</vt:lpstr>
      <vt:lpstr>Dimenzió</vt:lpstr>
      <vt:lpstr>Szabályváltozások 2022</vt:lpstr>
      <vt:lpstr>Elem csoportok ugráson</vt:lpstr>
      <vt:lpstr>Példák</vt:lpstr>
      <vt:lpstr>Példák</vt:lpstr>
      <vt:lpstr>Példák</vt:lpstr>
      <vt:lpstr>Példák</vt:lpstr>
      <vt:lpstr>Törölt elemek</vt:lpstr>
      <vt:lpstr>Új elemek</vt:lpstr>
      <vt:lpstr>Információk „D” zsűrinek</vt:lpstr>
      <vt:lpstr>Információk „D” zsűrinek</vt:lpstr>
      <vt:lpstr>Információk „D” zsűrinek</vt:lpstr>
      <vt:lpstr>Információk „D” zsűrinek</vt:lpstr>
      <vt:lpstr>Az ugrás érvénytelen (0,00 pont a „D” és az „E” zsűritől)</vt:lpstr>
      <vt:lpstr>Információk „D” zsűrinek</vt:lpstr>
      <vt:lpstr>Információ „E” zsűrinek</vt:lpstr>
      <vt:lpstr>Információk „E” zsűrinek</vt:lpstr>
      <vt:lpstr>Információk „E” zsűrinek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Szabály változások 2022</dc:title>
  <dc:creator>Privát fiók</dc:creator>
  <cp:lastModifiedBy>Privát fiók</cp:lastModifiedBy>
  <cp:revision>13</cp:revision>
  <dcterms:created xsi:type="dcterms:W3CDTF">2022-03-25T08:04:45Z</dcterms:created>
  <dcterms:modified xsi:type="dcterms:W3CDTF">2022-04-05T17:47:55Z</dcterms:modified>
</cp:coreProperties>
</file>